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2514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kilos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bottles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names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kinds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2553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考查名词辨析。句意：我们在这里可以吃到很多种类的食物，或者我们也可以吃妈妈做的食物。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kilo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千克；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瓶子；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种类。根据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have many ... of food here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可知，此处表示很多种类的食物，用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4316" y="380418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4758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school, we also have many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term, we have English, art, science, music, PE and so 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because I like drawing pictures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2625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3949700" algn="l"/>
                <a:tab pos="6099175" algn="l"/>
                <a:tab pos="84280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activities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classes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subjects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7639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考查名词辨析。句意：在学校，我们一天也有很多门学科。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学科。根据后文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term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English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 and so on.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可知，此处是说一天有很多门学科。故选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20524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8387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	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7879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考查名词辨析。句意：我最喜欢美术课，因为我喜欢画画。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like drawing pictures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可知，作者最喜欢美术课。故选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1753" y="43006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346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5531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very kind to us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us know something in the books and in the life, and help us a lot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many friends at school,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play games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have much fun time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2763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4035425" algn="l"/>
                <a:tab pos="6457950" algn="l"/>
                <a:tab pos="8607425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2228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考查名词辨析。句意：我们的老师对我们非常和蔼。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make us know something in the books and in the life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 us a lot.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可知，此处是指老师。故选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899" y="24349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0351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5531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very kind to us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us know something in the books and in the life, and help us a lot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many friends at school,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play games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have much fun time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8005" y="239601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949700" algn="l"/>
                <a:tab pos="6542088" algn="l"/>
                <a:tab pos="870108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  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together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already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72274" y="299376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考查副词辨析。句意：我们经常课后一起玩游戏。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仅仅；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真正地；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already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已经。根据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we have much fun time.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可知，此处是指一起玩游戏。故选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0051" y="24939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4989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happy in my 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school and my friends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for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be one of the best students in our school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to study hard to get good grades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5227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031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考查动词辨析。句意：我想在这里待很长时间。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happy in my school. I love my school and my friends.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可知，作者喜欢她的学校和朋友，此处指想在这里待很长时间。故选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3" y="25690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69249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happy in my 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school and my friends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for a long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be one of the best students in our school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to study hard to get good grades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4352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考查连词辨析。句意：我想成为我们学校最优秀的学生之一，所以我必须努力学习以取得好成绩。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be one of the best students in our school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to study hard to get good grades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可知，前后是因果关系。故选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73" y="25093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41986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 can do it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 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greet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z="24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2847" y="186670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考查动词辨析。句意：我认为我能做到。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打招呼；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... that I can do it.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可知，此处是指认为自己能做到。故选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1753" y="141853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4214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05673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0283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us know something in the books and in the life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help us a lot.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们让我们在书本和生活中学到一些东西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对我们帮助很大。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90563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931991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485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836712"/>
            <a:ext cx="11485848" cy="322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sz="3500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句是由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列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sb do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z="35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35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某人做某事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后接省略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的动词不定式作宾补。如：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English teacher makes us keep a diary in English every day.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我们英语老师让我们每天用英语写日记。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92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44" y="908720"/>
            <a:ext cx="11484757" cy="12316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主要讲述了琳达的学校生活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表达了她对学校、老师和朋友的喜爱。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388968"/>
            <a:ext cx="2601952" cy="6799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湖北十堰郧西期末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9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Linda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12 years old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from the USA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am in China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student in No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Middle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                     B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          C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          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9289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考查介词辨析。句意：现在我和我的父母一起在中国。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am in China ... my parents.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可知，此处指和父母一起在中国，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622" y="20312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cs typeface="Times New Roman" panose="02020603050405020304" pitchFamily="18" charset="0"/>
              </a:rPr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18076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7907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handsome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考查形容词辨析。句意：它又大又漂亮。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英俊的；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big and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可知，此处是指学校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又大又美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丽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2023" y="379607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5587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170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367665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4023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考查名词辨析。句意：学校里有许多建筑物。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学生。根据后文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big ... a nice playground and a clean dining hall.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可知，学校有很多建筑物。故选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744" y="37866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6309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046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3856038" algn="l"/>
                <a:tab pos="6362700" algn="l"/>
                <a:tab pos="83423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hall   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library 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office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25560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）辨析。句意：我们有一个大图书馆、一个漂亮的操场和一个干净的食堂。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hall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教室；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图书馆；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办公室。根据后文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read books in the library.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可知，此处是指图书馆。故选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6609" y="381200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24749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320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3949700" algn="l"/>
                <a:tab pos="6457950" algn="l"/>
                <a:tab pos="8964613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 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dancing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26736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我非常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喜欢做某事。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跳舞；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写作。根据后文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read books in the library.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可知，作者喜欢阅读。故选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6609" y="38299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  <p:pic>
        <p:nvPicPr>
          <p:cNvPr id="6" name="箭头左.eps" descr="id:21474874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51190" y="5022137"/>
            <a:ext cx="357065" cy="29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908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370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考查名词辨析。句意：我也喜欢运动。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科学。根据后文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good at playing basketball.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可知，作者喜欢运动。故选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08329" y="376045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18507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70051"/>
            <a:ext cx="11485848" cy="3027688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my school 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nice playground and a clean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read books in the library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good at playing basketball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friends on the playground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for dinner, we have meals at the dining hall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have many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food here or we can have food from our mums, too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53420" y="371250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53420" y="428366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考查代词辨析。句意：我经常和朋友们在操场上打篮球。根据上文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good at playing basketball.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指代前面提到的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5163" y="383867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592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1226</Words>
  <Application>Microsoft Office PowerPoint</Application>
  <PresentationFormat>自定义</PresentationFormat>
  <Paragraphs>71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489</cp:revision>
  <dcterms:created xsi:type="dcterms:W3CDTF">2020-11-06T05:24:00Z</dcterms:created>
  <dcterms:modified xsi:type="dcterms:W3CDTF">2025-09-13T05:33:27Z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